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6F303-43C0-BCCD-0445-333C99C67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C1CAC-EC04-01ED-C953-AF37C4246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D9819-5554-541B-559B-77F1DF51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561A2-52F2-049F-BF60-3D4F97AB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06DF8-28EC-1B0D-3A26-C96F8D06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985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22F25-00DA-CC02-3911-81C22283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6FED8-C31A-4C16-8E12-799E1EBDC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FD3E7-7264-ABEE-1D22-0B4F13C5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8F219-8195-082A-C91C-4E3068BA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CA4AC-B1F7-1A1E-36E6-C07DAAE3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717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267FFA-DF44-F9E0-340C-6B227F8AFD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040D83-1D3C-D7F9-3FFD-F9C2D8BDE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9E5A4-E552-CD4E-0CDC-49B7EDA15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DC6B4-E8CC-167C-98C9-7BC03B25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9F940-86C1-AECF-20EA-9C25580B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591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20D1E-A51F-ACC0-01ED-9823C5B9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82596-664A-57E3-32D9-AE0F84C46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F74D-92BD-97E9-925C-7E9E9360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B0D82-A713-ADF0-8D75-1B353D23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409D1-210C-2B74-D8EC-20C38AB1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17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3E6C-4845-595A-1FAD-E49F91FD9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F64DE-AEAC-1E39-6925-16A687C1A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1AA8A-C392-9468-5A8F-76E0802CD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EDA35-BFE6-C11D-DAEC-C16FE0A29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B69E0-D3EC-67A4-1080-D1FA2E79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712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1B7F-D71E-13BA-D6BB-9C78693B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C5F5E-74CE-E0BD-9ABE-3417EEEC8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3DD81-CA76-4D83-773D-4E3DB7DFD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454B0-3A0F-D184-F6A4-4806465A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12AB4-0F5D-CBB8-9D6B-073BC275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330FB-DF4D-A154-6B54-6C9D8474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5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DBCEE-8AD4-E60B-E912-C68D73A62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EEDF5-DE3D-40DE-4C0A-459CCB12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7F9D4-2633-A7C3-ACC7-45CC6C1A0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890F5-BF91-FD39-9793-030F101D6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36E000-F9F3-DA06-4B08-913AEAAC7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69572-F2D0-4E28-BCF0-C4D3EF4D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E62EE2-21AE-179B-74F2-FFDFC8D7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502BF-4D02-F413-4D62-171E5D97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085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61410-9FE7-05B0-FEEA-BE692350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557744-CFAD-EF3F-3438-14C12B73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032AA-EB69-3B8B-11FE-6A76A76E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D2687-5468-0C32-6C23-BFF1A6577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569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7C8A2-D5CF-1061-0D6C-34583778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02FBEC-ABD9-BBF4-A833-E8085CEC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B23DF-3CB3-1487-1786-B2FCB1CF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370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B4DB-61F8-95CC-6824-DE361298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8DFBD-7593-ADF0-B526-7EA2909D7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BC43D-62E6-2FCA-54F0-D18668F6E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B45DF-DAEA-F7FD-924B-288748ED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EA489-3125-2144-C921-11F2A778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C2740-D3BA-29D2-A638-5F82DF29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91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539E-F6FA-10D2-3033-8B35FF59B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BBAD7F-6039-F516-B4E1-8E6C17AB1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EE69C-FCE3-B3CE-23E1-F13245A86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22FD2-A3F5-57E7-2509-28558886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F650-0567-AA46-C911-F8E43CC9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C13F2-4055-330A-F25B-E30A0074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390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2C1491-6642-4A63-7611-740E7446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3E14B-0421-3871-3D78-403D7273D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BA485-B814-9B54-7996-6C05F0682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2BFAF-F741-4E59-BD23-08075BDCEE23}" type="datetimeFigureOut">
              <a:rPr lang="hr-HR" smtClean="0"/>
              <a:t>23.3.2023.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3312-51BE-0FE7-74B7-AD48A3F27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2CC11-7825-5E5F-160A-08666826F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8049-6729-4391-ACEF-18F181BE4D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288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A5ED-29FA-F124-3A07-6F5909B0CC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1D699-FDF9-FBFF-9C4D-65EC00289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62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kongres 2</dc:creator>
  <cp:lastModifiedBy>kongres 2</cp:lastModifiedBy>
  <cp:revision>1</cp:revision>
  <dcterms:created xsi:type="dcterms:W3CDTF">2023-03-23T09:46:07Z</dcterms:created>
  <dcterms:modified xsi:type="dcterms:W3CDTF">2023-03-23T09:46:58Z</dcterms:modified>
</cp:coreProperties>
</file>